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51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8794B4D6-7548-4493-A280-2BD1E9A71074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44132D6A-0F7D-47A7-A5FD-F25DF2598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5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5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6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9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3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6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1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2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2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3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5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53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B931E-82A8-4D72-AA4B-02A3111C1AA8}" type="datetimeFigureOut">
              <a:rPr lang="en-US" smtClean="0"/>
              <a:t>4/23/2015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BEF8-623A-4DB2-B1DD-DB3839DC6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0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degree of a polynomial tells you the “end behavior” of the graph.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 even degree means the beginning and end go the same direction.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 odd degree means the beginning and end go opposite directions.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Coefficient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lead coefficient tells you how the graph ends.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positive number means it ends upward.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negative number means it ends downward.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0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zeros</a:t>
            </a:r>
            <a:r>
              <a:rPr lang="en-US" dirty="0" smtClean="0"/>
              <a:t> of the function tell you the x-intercept values where the graph cuts through the x-axis.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WS #3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95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Graphing Polynomials</vt:lpstr>
      <vt:lpstr>Degree</vt:lpstr>
      <vt:lpstr>Lead Coefficient</vt:lpstr>
      <vt:lpstr>Zeros</vt:lpstr>
      <vt:lpstr>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Polynomials</dc:title>
  <dc:creator>test</dc:creator>
  <cp:lastModifiedBy>test</cp:lastModifiedBy>
  <cp:revision>2</cp:revision>
  <cp:lastPrinted>2015-04-23T18:51:46Z</cp:lastPrinted>
  <dcterms:created xsi:type="dcterms:W3CDTF">2014-03-26T18:40:11Z</dcterms:created>
  <dcterms:modified xsi:type="dcterms:W3CDTF">2015-04-23T18:51:52Z</dcterms:modified>
</cp:coreProperties>
</file>